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8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65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6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6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90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7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92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66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03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4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0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E424-7CC1-4BF3-803B-FAB28396FCF2}" type="datetimeFigureOut">
              <a:rPr lang="de-DE" smtClean="0"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D7AB-874D-44E3-8B9F-BD1DFF8CB7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8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April in Stein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Interkulturelles Project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45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reibel\Desktop\april in stein\P617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41" y="188641"/>
            <a:ext cx="620090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8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reibel\Desktop\april in stein\P617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04856" cy="61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0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April in Stein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Stellvertreter Projekt mit </a:t>
            </a:r>
          </a:p>
          <a:p>
            <a:r>
              <a:rPr lang="de-DE" dirty="0" smtClean="0"/>
              <a:t>Katharina </a:t>
            </a:r>
            <a:r>
              <a:rPr lang="de-DE" dirty="0" err="1" smtClean="0"/>
              <a:t>Veldhues</a:t>
            </a:r>
            <a:endParaRPr lang="de-DE" dirty="0" smtClean="0"/>
          </a:p>
          <a:p>
            <a:r>
              <a:rPr lang="de-DE" dirty="0" smtClean="0"/>
              <a:t>Gottfried Schuhmacher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58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reibel\Desktop\april in stein\IMG_7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90805" cy="612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3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April in Stein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Projekt mit </a:t>
            </a:r>
            <a:r>
              <a:rPr lang="de-DE" dirty="0" err="1" smtClean="0"/>
              <a:t>Step</a:t>
            </a:r>
            <a:r>
              <a:rPr lang="de-DE" dirty="0" smtClean="0"/>
              <a:t> 21 in Berlin</a:t>
            </a:r>
          </a:p>
          <a:p>
            <a:r>
              <a:rPr lang="de-DE" dirty="0" smtClean="0"/>
              <a:t>Massaker in 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12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reibel\Desktop\april in stein\IMG_8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06510" cy="57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reibel\Desktop\april in stein\IMG_8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236" cy="61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2019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Bildschirmpräsentation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April in Stein</vt:lpstr>
      <vt:lpstr>PowerPoint-Präsentation</vt:lpstr>
      <vt:lpstr>PowerPoint-Präsentation</vt:lpstr>
      <vt:lpstr>April in Stein</vt:lpstr>
      <vt:lpstr>PowerPoint-Präsentation</vt:lpstr>
      <vt:lpstr>April in Stein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in Stein</dc:title>
  <dc:creator>Streibel</dc:creator>
  <cp:lastModifiedBy>Streibel</cp:lastModifiedBy>
  <cp:revision>2</cp:revision>
  <dcterms:created xsi:type="dcterms:W3CDTF">2017-11-23T19:21:51Z</dcterms:created>
  <dcterms:modified xsi:type="dcterms:W3CDTF">2017-11-23T19:36:53Z</dcterms:modified>
</cp:coreProperties>
</file>